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8535C4-1B48-4431-BBE1-D8BE045BD9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7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E2FD8A-075F-4169-AD9B-9504F705E4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908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DC75E-4B6F-4B94-A79A-83024CE0CF54}" type="slidenum">
              <a:rPr lang="ru-RU"/>
              <a:pPr/>
              <a:t>1</a:t>
            </a:fld>
            <a:endParaRPr 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843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70649-5667-4F0A-A47D-0107A73DA3B0}" type="slidenum">
              <a:rPr lang="ru-RU"/>
              <a:pPr/>
              <a:t>2</a:t>
            </a:fld>
            <a:endParaRPr lang="ru-RU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65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5335771-0284-4A84-9B13-ECFA4C0D32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202BD-C27F-4B00-8F67-32B591BF65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63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508E6-6734-4184-B9E6-4B8E6F5041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40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06F07-9E97-40A2-8149-F74A0759BF3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34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CB31A-2E5F-4A19-B5D0-DDAB0E1DBC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47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BF8C9-0D9A-4ACF-8E94-ACE4E174847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1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953D9-C720-4D75-8E4A-55F9894E6B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12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58A78-D426-448F-9BA0-49E4CAF2C0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83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0440D-7E66-442A-8BA6-5DD52325F5C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2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8D8F1-41DA-4D5A-ABE3-022B69AB21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28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B4344-B869-4246-8309-0FED13C6D5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36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1564CE6-98BC-44C8-BAD8-01697286179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3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3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00113" y="188913"/>
            <a:ext cx="7246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b="1"/>
              <a:t>І</a:t>
            </a:r>
            <a:r>
              <a:rPr lang="en-US" b="1"/>
              <a:t>V</a:t>
            </a:r>
            <a:r>
              <a:rPr lang="kk-KZ" b="1"/>
              <a:t>- модуль</a:t>
            </a:r>
            <a:endParaRPr lang="ru-RU"/>
          </a:p>
          <a:p>
            <a:pPr algn="ctr"/>
            <a:r>
              <a:rPr lang="kk-KZ" b="1"/>
              <a:t>Гомогенді және гетерогенді химия-технологиялық процестері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11188" y="798513"/>
            <a:ext cx="8208962" cy="53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kk-KZ" sz="1500" b="1">
                <a:latin typeface="Times New Roman" panose="02020603050405020304" pitchFamily="18" charset="0"/>
              </a:rPr>
              <a:t>Лекцияның мақсаты:</a:t>
            </a:r>
            <a:r>
              <a:rPr lang="kk-KZ" sz="1500">
                <a:latin typeface="Times New Roman" panose="02020603050405020304" pitchFamily="18" charset="0"/>
              </a:rPr>
              <a:t> Гомогенді және гетерогенді химико-технологиялық процесс ерекшілігі мен танысу. Гетерогенді катализ, гомогенді катализ, катализдегі жаңа бағыт. Катализаторлардың әсер ету механизімі.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 b="1">
                <a:latin typeface="Times New Roman" panose="02020603050405020304" pitchFamily="18" charset="0"/>
              </a:rPr>
              <a:t>Түйін сөздер: </a:t>
            </a:r>
            <a:r>
              <a:rPr lang="kk-KZ" sz="1500">
                <a:latin typeface="Times New Roman" panose="02020603050405020304" pitchFamily="18" charset="0"/>
              </a:rPr>
              <a:t>Катализаторлардың физикалық күші, біртекті, әртекті, таңдаушы катализаторлар (іріктеуші), автокатализ, индукция периоды, газды фазалы гологенді катализ, катализдік айналдыру (синтездеу), диффузиялық аймақ, ішкі диффузиялық аймақ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 b="1">
                <a:latin typeface="Times New Roman" panose="02020603050405020304" pitchFamily="18" charset="0"/>
              </a:rPr>
              <a:t>Лекция мазмұны:  </a:t>
            </a:r>
            <a:r>
              <a:rPr lang="kk-KZ" sz="1500">
                <a:latin typeface="Times New Roman" panose="02020603050405020304" pitchFamily="18" charset="0"/>
              </a:rPr>
              <a:t>                                            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Гетерогенді химико-технологиялық процесс ерекшеліктері. Гетерогенді процесстің диффузиялық аймағы. Гетерогенді каталитикалық емес химико-техникалық процесстер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    Гетерогенді система екінші немесе одан да көп фазадан тұрады.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    Фаза – көп бөлінеді, әр текті (гетерогенділік) системаның бөлімдерінен жіктелінген жеке бөлім. Қайтымды гетерогенді процесстер жүргенде фаза саны өзгермейтін жағдайда қажетті факторлар саны еркін дәрежесі деп аталады. Ол фаза ережесімен анықталады.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    Фаза ережесі бойынша еркіндік дәреже сырттан тепе-теңдікті термодинамикалық системаға әсер ететін факторлар қысым және темперетура болса, компоненттер санына /К/ екі қосындысы фаза саны [Ф] алынған шамаға тең, яғни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                П = К + 2 – Ф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Мұндағы П – еркін дәреже; К – тәуелсіз компоненттер саны; Ф – фаза саны.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Мысалы, CaCO3 = CaO + CO­­2 – Q 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Ф=3  / екі қатты CaCO3 жәнеСaO,бір газ фазада CO­­2/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К=2  / П=2+2-3=1 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    Өзгергенде үш фаза бірдей сақталады.</a:t>
            </a: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    Мысалы, гетерогенді система екі ара көп газ-сұйық ; газ-қатты дене;</a:t>
            </a:r>
            <a:r>
              <a:rPr lang="ru-RU" sz="15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990600"/>
            <a:ext cx="7561262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kk-KZ" sz="1500" b="1">
                <a:latin typeface="Times New Roman" panose="02020603050405020304" pitchFamily="18" charset="0"/>
              </a:rPr>
              <a:t>Тұжырым: </a:t>
            </a:r>
            <a:r>
              <a:rPr lang="kk-KZ" sz="1500">
                <a:latin typeface="Times New Roman" panose="02020603050405020304" pitchFamily="18" charset="0"/>
              </a:rPr>
              <a:t>Лекция барысында гологенді және гетерогенді ХТ процестермен танысады, гетерогенді катализ өндірісте кеңінен қолданылады, гологенді катализ суйық не газды фазада жүреді.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 b="1">
                <a:latin typeface="Times New Roman" panose="02020603050405020304" pitchFamily="18" charset="0"/>
              </a:rPr>
              <a:t> Сұрактар:</a:t>
            </a:r>
            <a:r>
              <a:rPr lang="kk-KZ" sz="1500">
                <a:latin typeface="Times New Roman" panose="02020603050405020304" pitchFamily="18" charset="0"/>
              </a:rPr>
              <a:t>  1. Гомогенді және гетерогендегі процестегі жылжытушы күштің негізгі теңдеуі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2. Катализдің мағанасы, түрлері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3. Біртекті және әртекті катализаторлар қандай болады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4. Катализаторлар қалай әсер етеді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5. Әрекеттестің(?) процестердің жалпы жылдамдығы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6. Г-С жүйесінде жүретін процестерді үдету тәсілдері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7. Қ-С жүйесіндегі процестер және олардың жылдамдығы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 b="1">
                <a:latin typeface="Times New Roman" panose="02020603050405020304" pitchFamily="18" charset="0"/>
              </a:rPr>
              <a:t>Әдебиет: 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1.Мухленов И.П. Основы химической технологии М. Высшая школа,1991г.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2.Лебедев Н.П. Химия и технология основного органического синтеза, М., Химия,1998г.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3.Юкельсон И.и. Технология основного органического синтеза,М., Химия,1979г.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4.Касаткин А.Г. Основные процессы и аппараты химической технологии Л.,Химия,1973г.</a:t>
            </a:r>
            <a:endParaRPr lang="ru-RU" sz="1500">
              <a:latin typeface="Times New Roman" panose="02020603050405020304" pitchFamily="18" charset="0"/>
            </a:endParaRPr>
          </a:p>
          <a:p>
            <a:pPr algn="just"/>
            <a:r>
              <a:rPr lang="kk-KZ" sz="1500">
                <a:latin typeface="Times New Roman" panose="02020603050405020304" pitchFamily="18" charset="0"/>
              </a:rPr>
              <a:t>5. Москвичев Ю. Теоретические основы химической технологии М.,Академия,2005г.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0</TotalTime>
  <Words>392</Words>
  <Application>Microsoft Office PowerPoint</Application>
  <PresentationFormat>Экран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Black</vt:lpstr>
      <vt:lpstr>Times New Roman</vt:lpstr>
      <vt:lpstr>Wingdings</vt:lpstr>
      <vt:lpstr>Трава</vt:lpstr>
      <vt:lpstr>Презентация PowerPoint</vt:lpstr>
      <vt:lpstr>Презентация PowerPoint</vt:lpstr>
    </vt:vector>
  </TitlesOfParts>
  <Company>Tycoon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Умбетова Алмагуль</cp:lastModifiedBy>
  <cp:revision>1</cp:revision>
  <dcterms:created xsi:type="dcterms:W3CDTF">2009-06-22T12:11:45Z</dcterms:created>
  <dcterms:modified xsi:type="dcterms:W3CDTF">2018-07-08T10:37:58Z</dcterms:modified>
</cp:coreProperties>
</file>